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97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85560" autoAdjust="0"/>
  </p:normalViewPr>
  <p:slideViewPr>
    <p:cSldViewPr>
      <p:cViewPr>
        <p:scale>
          <a:sx n="66" d="100"/>
          <a:sy n="66" d="100"/>
        </p:scale>
        <p:origin x="-148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967BE-066E-47BD-BC21-DE6EEB62F1DF}" type="datetimeFigureOut">
              <a:rPr lang="en-GB" smtClean="0"/>
              <a:pPr/>
              <a:t>22/10/2023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B93F5-0D08-41C0-98D6-EAC06D04F5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1200" dirty="0" smtClean="0"/>
              <a:t>وزارة التعليم العالي والبحث العلمي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endParaRPr lang="en-US" sz="1200" dirty="0" smtClean="0"/>
          </a:p>
          <a:p>
            <a:pPr algn="r"/>
            <a:r>
              <a:rPr lang="ar-AE" sz="1200" dirty="0" smtClean="0"/>
              <a:t>جامعة البصرة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r>
              <a:rPr lang="ar-AE" sz="1200" dirty="0" smtClean="0"/>
              <a:t>كلية التربية البدنية وعلوم الرياضة </a:t>
            </a:r>
          </a:p>
          <a:p>
            <a:pPr algn="r"/>
            <a:r>
              <a:rPr lang="ar-AE" sz="1200" dirty="0" smtClean="0"/>
              <a:t/>
            </a:r>
            <a:br>
              <a:rPr lang="ar-AE" sz="1200" dirty="0" smtClean="0"/>
            </a:br>
            <a:r>
              <a:rPr lang="ar-AE" sz="1200" dirty="0" smtClean="0"/>
              <a:t>فرع العلوم النظرية</a:t>
            </a:r>
          </a:p>
          <a:p>
            <a:pPr algn="r"/>
            <a:r>
              <a:rPr lang="ar-AE" sz="1200" dirty="0" smtClean="0"/>
              <a:t> </a:t>
            </a:r>
            <a:endParaRPr lang="ar-AE" dirty="0" smtClean="0"/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تشكيلات </a:t>
            </a:r>
            <a:r>
              <a:rPr lang="ar-AE" sz="1200" dirty="0" smtClean="0">
                <a:solidFill>
                  <a:schemeClr val="tx1"/>
                </a:solidFill>
              </a:rPr>
              <a:t>استقبال الارسال الرباعية</a:t>
            </a:r>
          </a:p>
          <a:p>
            <a:pPr algn="r"/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ar-AE" sz="12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1200" dirty="0" err="1" smtClean="0">
                <a:solidFill>
                  <a:schemeClr val="tx1"/>
                </a:solidFill>
              </a:rPr>
              <a:t>رقم </a:t>
            </a:r>
            <a:r>
              <a:rPr lang="ar-AE" sz="1200" dirty="0" smtClean="0">
                <a:solidFill>
                  <a:schemeClr val="tx1"/>
                </a:solidFill>
              </a:rPr>
              <a:t>(1</a:t>
            </a:r>
            <a:r>
              <a:rPr lang="ar-AE" sz="1200" dirty="0" err="1" smtClean="0">
                <a:solidFill>
                  <a:schemeClr val="tx1"/>
                </a:solidFill>
              </a:rPr>
              <a:t>)</a:t>
            </a:r>
            <a:r>
              <a:rPr lang="ar-AE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اعداد الاستاذ الدكتور رجاء عبد الصمد عاشور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المرحلة الرابعة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مادة الكرة الطائرة </a:t>
            </a:r>
          </a:p>
          <a:p>
            <a:pPr algn="r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(4) مع تغطية اللاعب السوبر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(</a:t>
            </a:r>
            <a:r>
              <a:rPr lang="en-US" sz="1200" dirty="0" smtClean="0">
                <a:solidFill>
                  <a:schemeClr val="tx1"/>
                </a:solidFill>
              </a:rPr>
              <a:t>4</a:t>
            </a:r>
            <a:r>
              <a:rPr lang="ar-IQ" sz="1200" dirty="0" smtClean="0">
                <a:solidFill>
                  <a:schemeClr val="tx1"/>
                </a:solidFill>
              </a:rPr>
              <a:t>)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(3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(2)مع تغطية اللاعب السوبر المتواجد في مركز 5 خلف اللاعب المتواجد في مركز 6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(2)مع تغطية اللاعب السوبر المتواجد في مركز 6 خلف اللاعب المتواجد في مركز 5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(2)مع تغطية اللاعب السوبر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6خلف</a:t>
            </a:r>
            <a:r>
              <a:rPr lang="ar-IQ" sz="1200" dirty="0" smtClean="0">
                <a:solidFill>
                  <a:schemeClr val="tx1"/>
                </a:solidFill>
              </a:rPr>
              <a:t> اللاعب المتواجد في مركز 1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(2)مع تغطية اللاعب السوبر المتواجد في مركز 6 خلف اللاعب المتواجد في مركز 3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(2)مع تغطية اللاعب السوبر المتواجد في مركز 5 خلف اللاعب المتواجد في مركز 4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4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4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sz="1200" dirty="0" smtClean="0">
                <a:solidFill>
                  <a:schemeClr val="tx1"/>
                </a:solidFill>
              </a:rPr>
              <a:t>شكل يمثل</a:t>
            </a:r>
            <a:r>
              <a:rPr lang="ar-SA" sz="1200" dirty="0" smtClean="0">
                <a:solidFill>
                  <a:schemeClr val="tx1"/>
                </a:solidFill>
              </a:rPr>
              <a:t> تشكيل</a:t>
            </a:r>
            <a:r>
              <a:rPr lang="ar-AE" sz="1200" dirty="0" smtClean="0">
                <a:solidFill>
                  <a:schemeClr val="tx1"/>
                </a:solidFill>
              </a:rPr>
              <a:t>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</a:t>
            </a:r>
            <a:r>
              <a:rPr lang="ar-AE" sz="1200" dirty="0" smtClean="0">
                <a:solidFill>
                  <a:schemeClr val="tx1"/>
                </a:solidFill>
              </a:rPr>
              <a:t>ة</a:t>
            </a:r>
            <a:r>
              <a:rPr lang="ar-SA" sz="1200" dirty="0" smtClean="0">
                <a:solidFill>
                  <a:schemeClr val="tx1"/>
                </a:solidFill>
              </a:rPr>
              <a:t>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</a:t>
            </a:r>
            <a:r>
              <a:rPr lang="ar-SA" sz="1200" dirty="0" smtClean="0">
                <a:solidFill>
                  <a:schemeClr val="tx1"/>
                </a:solidFill>
              </a:rPr>
              <a:t>(2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</a:t>
            </a:r>
            <a:r>
              <a:rPr lang="ar-SA" sz="1200" dirty="0" err="1" smtClean="0">
                <a:solidFill>
                  <a:schemeClr val="tx1"/>
                </a:solidFill>
              </a:rPr>
              <a:t>اللاعبين 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مع ملاحظة عدم تجاوز اللاعب المتواجد في مركز 3 ويجب ان يكون اقرب الى خط المنتصف من اللاعب المتواجد في مركز </a:t>
            </a:r>
            <a:r>
              <a:rPr lang="ar-AE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</a:t>
            </a:r>
            <a:r>
              <a:rPr lang="ar-SA" sz="1200" dirty="0" smtClean="0">
                <a:solidFill>
                  <a:schemeClr val="tx1"/>
                </a:solidFill>
              </a:rPr>
              <a:t>(2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</a:t>
            </a:r>
            <a:r>
              <a:rPr lang="ar-SA" sz="1200" dirty="0" err="1" smtClean="0">
                <a:solidFill>
                  <a:schemeClr val="tx1"/>
                </a:solidFill>
              </a:rPr>
              <a:t>اللاعبين 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(4) مع تغطية اللاعب السوبر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(5)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(6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(4) مع تغطية اللاعب السوبر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(6)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(5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(4) مع تغطية اللاعب السوبر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(6)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(1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(4) مع تغطية اللاعب السوبر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(5)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(3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F759-9A7C-45C2-B3B2-D5836C7DB25B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B18E-C602-4A29-988E-DEC28F6C149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6D85-F2BA-4431-91A5-2605C1E04DCB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BC6C-750B-4C04-B82C-A18F76180A4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5251-90CD-4A50-B22A-651A98B9DA10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2F56-78DC-4D02-9213-6257053AF5B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D5C-8FE8-4A5C-913D-DF76926A6EF9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CBB2-05FB-437A-9D5F-46D7CF9331A2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496C-0416-4465-92E2-C5871D0A0955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7C8A-8BB3-4AA0-B048-75CE6F3AFB3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8E96-A66E-4712-ABCA-213C0CD6470E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92488" y="44624"/>
            <a:ext cx="4316016" cy="1656184"/>
          </a:xfrm>
        </p:spPr>
        <p:txBody>
          <a:bodyPr>
            <a:noAutofit/>
          </a:bodyPr>
          <a:lstStyle/>
          <a:p>
            <a:r>
              <a:rPr lang="ar-AE" sz="2800" dirty="0" smtClean="0"/>
              <a:t>وزارة التعليم العالي والبحث العلمي </a:t>
            </a:r>
            <a:br>
              <a:rPr lang="ar-AE" sz="2800" dirty="0" smtClean="0"/>
            </a:br>
            <a:r>
              <a:rPr lang="ar-AE" sz="2800" dirty="0" smtClean="0"/>
              <a:t>جامعة البصرة </a:t>
            </a:r>
            <a:br>
              <a:rPr lang="ar-AE" sz="2800" dirty="0" smtClean="0"/>
            </a:br>
            <a:r>
              <a:rPr lang="ar-AE" sz="2800" dirty="0" smtClean="0"/>
              <a:t>كلية التربية البدنية وعلوم الرياضة </a:t>
            </a:r>
            <a:br>
              <a:rPr lang="ar-AE" sz="2800" dirty="0" smtClean="0"/>
            </a:br>
            <a:r>
              <a:rPr lang="ar-AE" sz="2800" dirty="0" smtClean="0"/>
              <a:t>فرع العلوم النظرية </a:t>
            </a:r>
            <a:endParaRPr lang="ar-AE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8676456" cy="3744416"/>
          </a:xfrm>
        </p:spPr>
        <p:txBody>
          <a:bodyPr>
            <a:normAutofit lnSpcReduction="10000"/>
          </a:bodyPr>
          <a:lstStyle/>
          <a:p>
            <a:r>
              <a:rPr lang="ar-AE" sz="4400" dirty="0" smtClean="0">
                <a:solidFill>
                  <a:schemeClr val="tx1"/>
                </a:solidFill>
              </a:rPr>
              <a:t>تشكيلات استقبال الارسال </a:t>
            </a:r>
            <a:r>
              <a:rPr lang="ar-AE" sz="4400" dirty="0" smtClean="0">
                <a:solidFill>
                  <a:schemeClr val="tx1"/>
                </a:solidFill>
              </a:rPr>
              <a:t>الرباعية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4400" dirty="0" err="1" smtClean="0">
                <a:solidFill>
                  <a:schemeClr val="tx1"/>
                </a:solidFill>
              </a:rPr>
              <a:t>رقم </a:t>
            </a:r>
            <a:r>
              <a:rPr lang="ar-AE" sz="4400" dirty="0" smtClean="0">
                <a:solidFill>
                  <a:schemeClr val="tx1"/>
                </a:solidFill>
              </a:rPr>
              <a:t>(1</a:t>
            </a:r>
            <a:r>
              <a:rPr lang="ar-AE" sz="4400" dirty="0" err="1" smtClean="0">
                <a:solidFill>
                  <a:schemeClr val="tx1"/>
                </a:solidFill>
              </a:rPr>
              <a:t>)</a:t>
            </a:r>
            <a:r>
              <a:rPr lang="ar-AE" sz="4400" dirty="0" smtClean="0">
                <a:solidFill>
                  <a:schemeClr val="tx1"/>
                </a:solidFill>
              </a:rPr>
              <a:t> </a:t>
            </a:r>
            <a:endParaRPr lang="ar-AE" sz="4400" dirty="0" smtClean="0">
              <a:solidFill>
                <a:schemeClr val="tx1"/>
              </a:solidFill>
            </a:endParaRPr>
          </a:p>
          <a:p>
            <a:r>
              <a:rPr lang="ar-AE" sz="4400" dirty="0" smtClean="0">
                <a:solidFill>
                  <a:schemeClr val="tx1"/>
                </a:solidFill>
              </a:rPr>
              <a:t>اعداد الاستاذ الدكتور رجاء عبد الصمد عاشور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المرحلة الرابعة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مادة الكرة الطائرة </a:t>
            </a:r>
            <a:endParaRPr lang="ar-AE" sz="4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84168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524328" y="234888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31A-E2B1-45E4-B225-9F1CF142E9D9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948264" y="234888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732240" y="1196752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 يكون قرب اللاعب المتواجد في مركز (4) مع تغطية اللاعب السوبر المتواجد في مركز (6) خلف اللاعب المتواجد في مركز (5)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0-6C6B-42F4-B170-77D77B1EEDE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84168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380312" y="141277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3D6-778A-43DF-8982-743C2BE574D8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948264" y="234888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732240" y="1268760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 يكون قرب اللاعب المتواجد في مركز (4) مع تغطية اللاعب السوبر المتواجد في مركز (6) خلف اللاعب المتواجد في مركز (1)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1DBC-968A-4C2D-87D3-9AE5F18A49EC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12160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020272" y="2204864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B4C8-FE33-460A-BBA4-9813FC86B052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308304" y="386104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732240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 يكون قرب اللاعب المتواجد في مركز (4) مع تغطية اللاعب السوبر المتواجد في مركز (5) خلف اللاعب المتواجد في مركز (3)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F5FF-E344-42DD-90AA-8B9143DA0E7E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84168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2204864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012160" y="465313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516216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3D5-9BD0-4DC6-BEA7-1C8DA996AEEF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04248" y="378904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732240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 يكون قرب اللاعب المتواجد في مركز (4) مع تغطية اللاعب السوبر المتواجد في مركز (</a:t>
            </a:r>
            <a:r>
              <a:rPr lang="en-US" sz="4800" dirty="0" smtClean="0">
                <a:solidFill>
                  <a:schemeClr val="tx1"/>
                </a:solidFill>
              </a:rPr>
              <a:t>4</a:t>
            </a:r>
            <a:r>
              <a:rPr lang="ar-IQ" sz="4800" dirty="0" smtClean="0">
                <a:solidFill>
                  <a:schemeClr val="tx1"/>
                </a:solidFill>
              </a:rPr>
              <a:t>) خلف اللاعب المتواجد في مركز (3)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5-3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49BA-1992-44DD-8B7C-CB5166922A1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12160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371703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660232" y="2060848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4C0E-1DE5-4881-B985-31ECA7A2CBB8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452320" y="3861048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516216" y="1196752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(3)يكون قرب اللاعب المتواجد في مركز (2)مع تغطية اللاعب السوبر المتواجد في مركز 5 خلف اللاعب المتواجد في مركز 6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629-4AC8-4010-976B-3BC3BB7B2118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44008" y="112474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516216" y="1772816"/>
            <a:ext cx="504056" cy="3450680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444208" y="162880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516216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228184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FE89-3C29-45D0-BA74-7F893DED9AB0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660232" y="278092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5076056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84168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452320" y="357301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804248" y="220486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3E-0B21-4442-8B49-4AD136A4EB4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تش</a:t>
            </a:r>
            <a:r>
              <a:rPr lang="ar-SA" dirty="0" smtClean="0"/>
              <a:t>كيلات استقبال الارسال ال</a:t>
            </a:r>
            <a:r>
              <a:rPr lang="ar-IQ" dirty="0" smtClean="0"/>
              <a:t>رباعية</a:t>
            </a:r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76256" y="371703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732240" y="1196752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(3)يكون قرب اللاعب المتواجد في مركز (2)مع تغطية اللاعب السوبر المتواجد في مركز 6 خلف اللاعب المتواجد في مركز 5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71F5-0E6F-40CA-8F20-1ED646705CF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84168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452320" y="141277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876256" y="227687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DCA3-2482-47D3-A1E8-25838DD30450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948264" y="371703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732240" y="1196752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(3)يكون قرب اللاعب المتواجد في مركز (2)مع تغطية اللاعب السوبر المتواجد في مركز 6خلف اللاعب المتواجد في مركز 1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708D-1A30-4619-A64D-4E6CD7B2A7A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12160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236296" y="2060848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660232" y="220486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6562-A59E-4241-B1D9-E38067BB0B1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660232" y="3933056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588224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(3)يكون قرب اللاعب المتواجد في مركز (2)مع تغطية اللاعب السوبر المتواجد في مركز 6 خلف اللاعب المتواجد في مركز 3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9A5F-EE49-43B3-B840-E7D2D3034946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84168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020272" y="3501008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660232" y="213285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88B-750B-411C-96B5-794843A7C45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516216" y="486916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660232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(3)يكون قرب اللاعب المتواجد في مركز (2)مع تغطية اللاعب السوبر المتواجد في مركز 5 خلف اللاعب المتواجد في مركز 4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EE7-F172-4F3F-B177-2812A64595B3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84168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32240" y="2060848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5868144" y="486916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644008" y="537321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99EA-7B7E-4D7B-AD63-78B11CF7E46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04248" y="3933056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732240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4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واللاعب المتواجد في مركز رقم (3)يكون قرب اللاعب المتواجد في مركز (4)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5-3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915-9185-46C4-803B-D54BAC8A8D1F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904656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AE" sz="4800" dirty="0" smtClean="0">
                <a:solidFill>
                  <a:schemeClr val="tx1"/>
                </a:solidFill>
              </a:rPr>
              <a:t>شكل يمثل</a:t>
            </a:r>
            <a:r>
              <a:rPr lang="ar-SA" sz="4800" dirty="0" smtClean="0">
                <a:solidFill>
                  <a:schemeClr val="tx1"/>
                </a:solidFill>
              </a:rPr>
              <a:t> تشكيل</a:t>
            </a:r>
            <a:r>
              <a:rPr lang="ar-AE" sz="4800" dirty="0" smtClean="0">
                <a:solidFill>
                  <a:schemeClr val="tx1"/>
                </a:solidFill>
              </a:rPr>
              <a:t>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</a:t>
            </a:r>
            <a:r>
              <a:rPr lang="ar-AE" sz="4800" dirty="0" smtClean="0">
                <a:solidFill>
                  <a:schemeClr val="tx1"/>
                </a:solidFill>
              </a:rPr>
              <a:t>ة</a:t>
            </a:r>
            <a:r>
              <a:rPr lang="ar-SA" sz="4800" dirty="0" smtClean="0">
                <a:solidFill>
                  <a:schemeClr val="tx1"/>
                </a:solidFill>
              </a:rPr>
              <a:t> اللاعب المتواجد في مركز رقم (2)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واللاعب المتواجد في مركز رقم (3)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يكون قرب اللاعب المتواجد في مركز (4)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(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مع ملاحظة عدم تجاوز اللاعب المتواجد في مركز 3 (ويجب ان يكون اقرب الى خط المنتصف من اللاعب المتواجد في مركز 6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009F-8345-4062-8F71-C1A19AC497B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940152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76256" y="357301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444208" y="2060848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644008" y="537321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C170-2F0C-447E-A783-6EC33AAC3C7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012160" y="479715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660232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4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واللاعب المتواجد في مركز رقم (3)يكون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6-5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8BD8-3D7C-4552-BA81-329AD73C0E9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44008" y="112474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227687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5940152" y="162880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894F-DC3E-4329-AE82-9538015DA3B2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04248" y="378904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5076056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(2)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واللاعب المتواجد في مركز رقم (3)يكون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(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AFCB-8C9B-450A-AF18-348AE2BD2F19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940152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227687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4716016" y="328498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837F-2E23-49F5-BBCB-AB27E156373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660232" y="407707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588224" y="1196752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F8E4-157F-42FA-9FB0-655669CE2859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940152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020272" y="2420888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9191-58EE-4947-ACF6-2C0A890AE63E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596336" y="234888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6588224" y="1196752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1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(1) واللاعب المتواجد في مركز رقم (3) يكون قرب اللاعب المتواجد في مركز (4) مع تغطية اللاعب السوبر المتواجد في مركز (5) خلف اللاعب المتواجد في مركز (6)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A9D8-962A-46CD-880F-1EC0518EF0D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2160</Words>
  <Application>Microsoft Office PowerPoint</Application>
  <PresentationFormat>عرض على الشاشة (3:4)‏</PresentationFormat>
  <Paragraphs>253</Paragraphs>
  <Slides>31</Slides>
  <Notes>17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Office Theme</vt:lpstr>
      <vt:lpstr>وزارة التعليم العالي والبحث العلمي  جامعة البصرة  كلية التربية البدنية وعلوم الرياضة  فرع العلوم النظرية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59</cp:revision>
  <dcterms:created xsi:type="dcterms:W3CDTF">2021-06-05T17:50:43Z</dcterms:created>
  <dcterms:modified xsi:type="dcterms:W3CDTF">2023-10-22T19:54:58Z</dcterms:modified>
</cp:coreProperties>
</file>